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Khmer"/>
      <p:regular r:id="rId26"/>
    </p:embeddedFont>
    <p:embeddedFont>
      <p:font typeface="Siemreap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54CE5D-1007-426C-833A-BACDD90940D8}">
  <a:tblStyle styleId="{EA54CE5D-1007-426C-833A-BACDD9094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Khmer-regular.fntdata"/><Relationship Id="rId25" Type="http://schemas.openxmlformats.org/officeDocument/2006/relationships/slide" Target="slides/slide19.xml"/><Relationship Id="rId27" Type="http://schemas.openxmlformats.org/officeDocument/2006/relationships/font" Target="fonts/Siemreap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5ef5c53c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5ef5c53c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5ef5c53c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5ef5c53c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5ef5c53c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5ef5c53c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5ef5c53c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5ef5c53c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5ef5c53c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5ef5c53c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5ef5c53c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5ef5c53c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5ef5c53c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5ef5c53c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5ef5c53c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5ef5c53c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41fdd4b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41fdd4b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41fdd4b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41fdd4b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5ef5c53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5ef5c53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5ef5c53c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5ef5c53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5ef5c53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5ef5c53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5ef5c53c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5ef5c53c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5ef5c53c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5ef5c53c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5ef5c53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5ef5c53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5ef5c53c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5ef5c53c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5ef5c53c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5ef5c53c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75" y="111350"/>
            <a:ext cx="4310776" cy="1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0150" y="1607563"/>
            <a:ext cx="36222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COLLAGE OF SCIENCES DEPARTMENT OF COMPUTER STUDIE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73025" y="1607575"/>
            <a:ext cx="19980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 2 : GROUP ES1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 : EVENING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881025" y="4202200"/>
            <a:ext cx="39900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Subject : Introduction Artificial Intelligence (AI)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LECTURER: Mr. Sek Sochea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62350" y="2264025"/>
            <a:ext cx="19980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Node Q</a:t>
            </a:r>
            <a:endParaRPr b="1" sz="4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386000" y="3064425"/>
            <a:ext cx="637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An AI-Powered Application for student Learning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1018100" y="0"/>
            <a:ext cx="4056225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2040226" y="281075"/>
            <a:ext cx="2936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របៀបប្រើប្រាស់</a:t>
            </a:r>
            <a:endParaRPr b="1" sz="2000">
              <a:highlight>
                <a:srgbClr val="FFF2C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(Usage)</a:t>
            </a:r>
            <a:endParaRPr b="1" sz="2000">
              <a:highlight>
                <a:srgbClr val="FFF2CC"/>
              </a:highlight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725"/>
            <a:ext cx="1060451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75" y="304800"/>
            <a:ext cx="374098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15375" y="1629850"/>
            <a:ext cx="493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93C47D"/>
                </a:highlight>
                <a:latin typeface="Siemreap"/>
                <a:ea typeface="Siemreap"/>
                <a:cs typeface="Siemreap"/>
                <a:sym typeface="Siemreap"/>
              </a:rPr>
              <a:t>ជំហានទី ១៖ ការចូលគណនី</a:t>
            </a:r>
            <a:endParaRPr b="1" sz="1800">
              <a:solidFill>
                <a:schemeClr val="dk1"/>
              </a:solidFill>
              <a:highlight>
                <a:srgbClr val="93C47D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ដំបូង អ្នកប្រើប្រាស់ត្រូវតែចូលទៅក្នុងកម្មវិធី។ ពួកគេអាចធ្វើ ដូច្នេះបានដោយប្រើឈ្មោះអ្នកប្រើ និងពាក្យសម្ងាត់ </a:t>
            </a: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ឬ </a:t>
            </a: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ជ្រើសរើសជម្រើសចូលរហ័សតាមរយៈគណនី Facebook </a:t>
            </a:r>
            <a:r>
              <a:rPr lang="en" sz="1800">
                <a:solidFill>
                  <a:schemeClr val="dk1"/>
                </a:solidFill>
                <a:latin typeface="Siemreap"/>
                <a:ea typeface="Siemreap"/>
                <a:cs typeface="Siemreap"/>
                <a:sym typeface="Siemreap"/>
              </a:rPr>
              <a:t> ឬ </a:t>
            </a: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 Google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0" y="290725"/>
            <a:ext cx="391050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4326500" y="1168225"/>
            <a:ext cx="51372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93C47D"/>
                </a:highlight>
                <a:latin typeface="Siemreap"/>
                <a:ea typeface="Siemreap"/>
                <a:cs typeface="Siemreap"/>
                <a:sym typeface="Siemreap"/>
              </a:rPr>
              <a:t>ជំហានទី ២៖ ការជ្រើសរើសម៉ូឌុល</a:t>
            </a:r>
            <a:endParaRPr b="1" sz="1800">
              <a:highlight>
                <a:srgbClr val="93C47D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បន្ទាប់ពីចូលបានជោគជ័យ អ្នកប្រើប្រាស់នឹង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ត្រូវបានបង្ហាញ ជាមួយនឹងអេក្រង់ជ្រើសរើស។ ពួកគេអាចជ្រើសរើសរវាងម៉ូឌុល ពីរ៖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C9DAF8"/>
                </a:highlight>
                <a:latin typeface="Siemreap"/>
                <a:ea typeface="Siemreap"/>
                <a:cs typeface="Siemreap"/>
                <a:sym typeface="Siemreap"/>
              </a:rPr>
              <a:t>Node Q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: សម្រាប់បង្កើតសំណួរ និងរៀបចំកំណត់ត្រា។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highlight>
                  <a:srgbClr val="D9EAD3"/>
                </a:highlight>
                <a:latin typeface="Siemreap"/>
                <a:ea typeface="Siemreap"/>
                <a:cs typeface="Siemreap"/>
                <a:sym typeface="Siemreap"/>
              </a:rPr>
              <a:t>Quizzy: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 សម្រាប់អនុវត្ត និងធ្វើតេស្តចំណេះដឹង។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50" y="152400"/>
            <a:ext cx="39180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0" y="222900"/>
            <a:ext cx="4957200" cy="4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rgbClr val="93C47D"/>
                </a:highlight>
                <a:latin typeface="Siemreap"/>
                <a:ea typeface="Siemreap"/>
                <a:cs typeface="Siemreap"/>
                <a:sym typeface="Siemreap"/>
              </a:rPr>
              <a:t>ជំហានទី ៣៖ ការប្រើប្រាស់ Node Q (ជំនួយការ AI)</a:t>
            </a:r>
            <a:endParaRPr b="1" sz="1700">
              <a:highlight>
                <a:srgbClr val="93C47D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highlight>
                <a:srgbClr val="93C47D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ដើម្បីចាប់ផ្តើម អ្នកប្រើប្រាស់នឹងជ្រើសរើស Node Q។</a:t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ពួកគេអាចបញ្ចូលខ្លឹមសារមេរៀនរបស់ពួកគេតាមពីរវិធី៖</a:t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C9DAF8"/>
                </a:highlight>
                <a:latin typeface="Siemreap"/>
                <a:ea typeface="Siemreap"/>
                <a:cs typeface="Siemreap"/>
                <a:sym typeface="Siemreap"/>
              </a:rPr>
              <a:t>វាយបញ្ចូលអត្ថបទ</a:t>
            </a: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៖ បិទភ្ជាប់អត្ថបទពីកំណត់ត្រា ឬវាយ បញ្ចូលគំនិតរបស់ពួកគេដោយផ្ទាល់ទៅក្នុងប្រអប់អត្ថបទ។</a:t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បញ្ចូលរូបភាព</a:t>
            </a: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៖ ចុចប៊ូតុង “</a:t>
            </a:r>
            <a:r>
              <a:rPr lang="en" sz="1600">
                <a:solidFill>
                  <a:srgbClr val="FF0000"/>
                </a:solidFill>
                <a:latin typeface="Siemreap"/>
                <a:ea typeface="Siemreap"/>
                <a:cs typeface="Siemreap"/>
                <a:sym typeface="Siemreap"/>
              </a:rPr>
              <a:t>Upload Image</a:t>
            </a: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” ដើម្បី បញ្ចូលរូបភាពកំណត់ត្រាដែលសរសេរដោយដៃ រូបថត សៀវភៅ ឬផ្ទាំងក្តារខៀន។</a:t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បន្ទាប់ពីបញ្ចូលខ្លឹមសាររួចហើយ អ្នកប្រើប្រាស់ចុចប៊ូតុង "</a:t>
            </a:r>
            <a:r>
              <a:rPr lang="en" sz="1600">
                <a:solidFill>
                  <a:srgbClr val="FF0000"/>
                </a:solidFill>
                <a:latin typeface="Siemreap"/>
                <a:ea typeface="Siemreap"/>
                <a:cs typeface="Siemreap"/>
                <a:sym typeface="Siemreap"/>
              </a:rPr>
              <a:t>Send</a:t>
            </a:r>
            <a:r>
              <a:rPr lang="en" sz="1600">
                <a:latin typeface="Siemreap"/>
                <a:ea typeface="Siemreap"/>
                <a:cs typeface="Siemreap"/>
                <a:sym typeface="Siemreap"/>
              </a:rPr>
              <a:t>"។ AI របស់ Node Q នឹងដំណើរការខ្លឹមសារនោះ ហើយបង្កើតសំណួរផ្ទាល់ខ្លួន ក៏ដូចជារៀបចំចំណុចសំខាន់ៗ សម្រាប់ពិនិត្យឡើងវិញ។</a:t>
            </a:r>
            <a:endParaRPr sz="1600">
              <a:latin typeface="Siemreap"/>
              <a:ea typeface="Siemreap"/>
              <a:cs typeface="Siemreap"/>
              <a:sym typeface="Siemrea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5" y="196850"/>
            <a:ext cx="5253875" cy="44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505600" y="121800"/>
            <a:ext cx="36384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B6D7A8"/>
                </a:highlight>
                <a:latin typeface="Siemreap"/>
                <a:ea typeface="Siemreap"/>
                <a:cs typeface="Siemreap"/>
                <a:sym typeface="Siemreap"/>
              </a:rPr>
              <a:t>ជំហានទី ៤៖ ការប្រើប្រាស់ Quizzy (អ្នកគ្រប់គ្រងគម្រោង)</a:t>
            </a:r>
            <a:endParaRPr b="1" sz="1500">
              <a:highlight>
                <a:srgbClr val="B6D7A8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iemreap"/>
                <a:ea typeface="Siemreap"/>
                <a:cs typeface="Siemreap"/>
                <a:sym typeface="Siemreap"/>
              </a:rPr>
              <a:t>នៅពេលដែល Node Q បានបង្កើតសម្ភារៈសិក្សារួចហើយ អ្នកប្រើប្រាស់អាចប្តូរទៅកាន់ម៉ូឌុល Quizzy ដើម្បីអនុវត្ត។</a:t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iemreap"/>
                <a:ea typeface="Siemreap"/>
                <a:cs typeface="Siemreap"/>
                <a:sym typeface="Siemreap"/>
              </a:rPr>
              <a:t>Quizzy នឹងបង្កើតលំហាត</a:t>
            </a:r>
            <a:r>
              <a:rPr lang="en" sz="1500">
                <a:latin typeface="Siemreap"/>
                <a:ea typeface="Siemreap"/>
                <a:cs typeface="Siemreap"/>
                <a:sym typeface="Siemreap"/>
              </a:rPr>
              <a:t>់ </a:t>
            </a:r>
            <a:r>
              <a:rPr lang="en" sz="1500">
                <a:latin typeface="Siemreap"/>
                <a:ea typeface="Siemreap"/>
                <a:cs typeface="Siemreap"/>
                <a:sym typeface="Siemreap"/>
              </a:rPr>
              <a:t>និងសំណួរដោយស្វ័យប្រវត្តិដោយ ផ្អែកលើកំណត់ត្រាដែលពួកគេបានបញ្ចូលក្នុង Node Q1</a:t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iemreap"/>
                <a:ea typeface="Siemreap"/>
                <a:cs typeface="Siemreap"/>
                <a:sym typeface="Siemreap"/>
              </a:rPr>
              <a:t>អ្នកប្រើប្រាស់អាចចាប់ផ្តើមអនុវត្ត និងឆ្លើយសំណួរទាំងនោះ ហើយ Quizzy នឹងជួយពួកគេតាមដានពិន្ទុ និងវឌ្ឍនភាពរបស់ ពួកគេដើម្បីមើលថាពួកគេត្រូវការបង្កើនការយកចិត្តទុកដាក់លើ ផ្នែកណាខ្លះ។</a:t>
            </a:r>
            <a:endParaRPr sz="1500">
              <a:latin typeface="Siemreap"/>
              <a:ea typeface="Siemreap"/>
              <a:cs typeface="Siemreap"/>
              <a:sym typeface="Siemrea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507975" y="1045725"/>
            <a:ext cx="65319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B6D7A8"/>
                </a:highlight>
                <a:latin typeface="Siemreap"/>
                <a:ea typeface="Siemreap"/>
                <a:cs typeface="Siemreap"/>
                <a:sym typeface="Siemreap"/>
              </a:rPr>
              <a:t>ជំហានទី ៥៖ ការពិនិត្យឡើងវិញ និងធ្វើម្តងទៀត</a:t>
            </a:r>
            <a:endParaRPr b="1" sz="1800">
              <a:highlight>
                <a:srgbClr val="B6D7A8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ដំណើរការនេះអាចធ្វើឡើងវិញបានច្រើនដងតាមដែលត្រូវការ។ អ្នកប្រើប្រាស់អាចបញ្ចូលមេរៀនថ្មីៗទៅក្នុង Node Q ហើយ បន្ទាប់មកប្តូរទៅ Quizzy ដើម្បីអនុវត្ត។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វដ្តនៃការបញ្ចូលមេរៀន (Node Q) និងការអនុវត្តសកម្ម (Quizzy) នេះជួយឱ្យពួកគេចងចាំមេរៀនបានល្អប្រសើរ និង ត្រៀមខ្លួនសម្រាប់ការប្រឡងបានយ៉ាងងាយស្រួល។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700" y="577725"/>
            <a:ext cx="2336825" cy="24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43526" cy="10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5">
            <a:alphaModFix/>
          </a:blip>
          <a:srcRect b="0" l="0" r="28109" t="0"/>
          <a:stretch/>
        </p:blipFill>
        <p:spPr>
          <a:xfrm>
            <a:off x="7885575" y="702725"/>
            <a:ext cx="598634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848750" y="0"/>
            <a:ext cx="3202875" cy="12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1466551" y="287450"/>
            <a:ext cx="293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Source Code</a:t>
            </a:r>
            <a:endParaRPr b="1" sz="2300">
              <a:highlight>
                <a:srgbClr val="FFF2CC"/>
              </a:highlight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625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5">
            <a:alphaModFix/>
          </a:blip>
          <a:srcRect b="48997" l="2904" r="2809" t="1600"/>
          <a:stretch/>
        </p:blipFill>
        <p:spPr>
          <a:xfrm>
            <a:off x="216388" y="1320225"/>
            <a:ext cx="4467601" cy="37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 b="1714" l="2693" r="29278" t="50515"/>
          <a:stretch/>
        </p:blipFill>
        <p:spPr>
          <a:xfrm>
            <a:off x="4977300" y="1286950"/>
            <a:ext cx="3363448" cy="37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42783" l="3444" r="3202" t="1143"/>
          <a:stretch/>
        </p:blipFill>
        <p:spPr>
          <a:xfrm>
            <a:off x="328150" y="186725"/>
            <a:ext cx="3504011" cy="480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1758" l="3232" r="3353" t="56578"/>
          <a:stretch/>
        </p:blipFill>
        <p:spPr>
          <a:xfrm>
            <a:off x="4231900" y="186713"/>
            <a:ext cx="4621709" cy="47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48158" l="5043" r="4899" t="1607"/>
          <a:stretch/>
        </p:blipFill>
        <p:spPr>
          <a:xfrm>
            <a:off x="818400" y="247800"/>
            <a:ext cx="3004725" cy="47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2144" l="4682" r="5259" t="51429"/>
          <a:stretch/>
        </p:blipFill>
        <p:spPr>
          <a:xfrm>
            <a:off x="4995475" y="247800"/>
            <a:ext cx="3251304" cy="47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75" y="152400"/>
            <a:ext cx="4118825" cy="479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50" y="152400"/>
            <a:ext cx="3240674" cy="47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50" y="1992325"/>
            <a:ext cx="1632925" cy="29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475" y="2030275"/>
            <a:ext cx="1996850" cy="282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2581500" y="955500"/>
            <a:ext cx="398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000FF"/>
                </a:solidFill>
                <a:latin typeface="Siemreap"/>
                <a:ea typeface="Siemreap"/>
                <a:cs typeface="Siemreap"/>
                <a:sym typeface="Siemreap"/>
              </a:rPr>
              <a:t>​</a:t>
            </a:r>
            <a:r>
              <a:rPr b="1" lang="en" sz="6000">
                <a:solidFill>
                  <a:srgbClr val="0000FF"/>
                </a:solidFill>
                <a:latin typeface="Siemreap"/>
                <a:ea typeface="Siemreap"/>
                <a:cs typeface="Siemreap"/>
                <a:sym typeface="Siemreap"/>
              </a:rPr>
              <a:t>សូមអរគុណ</a:t>
            </a:r>
            <a:endParaRPr b="1" sz="6000">
              <a:solidFill>
                <a:srgbClr val="0000FF"/>
              </a:solidFill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 b="4789" l="11660" r="8030" t="12209"/>
          <a:stretch/>
        </p:blipFill>
        <p:spPr>
          <a:xfrm>
            <a:off x="0" y="0"/>
            <a:ext cx="1344574" cy="138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5">
            <a:alphaModFix/>
          </a:blip>
          <a:srcRect b="4789" l="11660" r="8030" t="12209"/>
          <a:stretch/>
        </p:blipFill>
        <p:spPr>
          <a:xfrm flipH="1">
            <a:off x="7964374" y="0"/>
            <a:ext cx="1179626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5">
            <a:alphaModFix/>
          </a:blip>
          <a:srcRect b="4789" l="11660" r="8030" t="12209"/>
          <a:stretch/>
        </p:blipFill>
        <p:spPr>
          <a:xfrm rot="10800000">
            <a:off x="0" y="3753825"/>
            <a:ext cx="1344574" cy="13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5">
            <a:alphaModFix/>
          </a:blip>
          <a:srcRect b="4789" l="11660" r="8030" t="12209"/>
          <a:stretch/>
        </p:blipFill>
        <p:spPr>
          <a:xfrm flipH="1" rot="10800000">
            <a:off x="7891100" y="3575826"/>
            <a:ext cx="1252900" cy="15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372150" y="121600"/>
            <a:ext cx="23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TEAM</a:t>
            </a:r>
            <a:endParaRPr b="1" u="sng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922875"/>
            <a:ext cx="19431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575" y="884775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625" y="884775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675" y="922876"/>
            <a:ext cx="1943101" cy="19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74175" y="3198275"/>
            <a:ext cx="187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Peng Maleap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: B20235253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12502" y="3198275"/>
            <a:ext cx="187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Buor Synann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: B20242854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71552" y="3198275"/>
            <a:ext cx="187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Ean Sokheng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: </a:t>
            </a:r>
            <a:r>
              <a:rPr lang="en" sz="1800">
                <a:solidFill>
                  <a:schemeClr val="dk2"/>
                </a:solidFill>
              </a:rPr>
              <a:t>B20236655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230602" y="3198275"/>
            <a:ext cx="187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Sang Mesa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: </a:t>
            </a:r>
            <a:r>
              <a:rPr lang="en" sz="1800">
                <a:solidFill>
                  <a:schemeClr val="dk2"/>
                </a:solidFill>
              </a:rPr>
              <a:t>B20243361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81850" y="52900"/>
            <a:ext cx="28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25" y="572700"/>
            <a:ext cx="7736451" cy="44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166275" y="1579050"/>
            <a:ext cx="184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Application Title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68825" y="2547875"/>
            <a:ext cx="19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Project Objective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102775" y="3653375"/>
            <a:ext cx="21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Technologies Used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224625" y="4457700"/>
            <a:ext cx="19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Main Features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272625" y="625600"/>
            <a:ext cx="173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AI Functionality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119275" y="1443550"/>
            <a:ext cx="253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Special Features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008425" y="2547875"/>
            <a:ext cx="22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Usage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315100" y="3475575"/>
            <a:ext cx="146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Source Code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365100" y="1919800"/>
            <a:ext cx="8413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NoteQ</a:t>
            </a:r>
            <a:r>
              <a:rPr lang="en" sz="1700">
                <a:highlight>
                  <a:srgbClr val="FFFF00"/>
                </a:highlight>
                <a:latin typeface="Siemreap"/>
                <a:ea typeface="Siemreap"/>
                <a:cs typeface="Siemreap"/>
                <a:sym typeface="Siemreap"/>
              </a:rPr>
              <a:t> 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ជាកម្មវិធីអភិវឌ្ឍដោយបច្ចេកវិទ្យា AI សម្រាប់កុំព្យូទ័រ ដែលត្រូវបានរចនាឡើងដើម្បីជួយសិស្ស និងអ្នកសិក្សាឯករាជ្យក្នុងការបម្លែងមាតិកាបង្រៀនរបស់ពួកគេឲ្យក្លាយជាឧបករណ៍សិក្សាដែលមានប្រសិទ្ធភាព។ មិនថាអ្នកវាយដោយដៃ អាប់ឡូតឯកសារ ឬនិយាយមាត់ក៏ដោយ NoteQ នឹងដំណើរការបញ្ចេញនូវសំណួរដើម្បីចោទសួរ និងផ្ដល់នូវលំហាត់ខ្លីៗ ដើម្បីជួយឲ្យយល់បានងាយ សូត្រចាំបានល្អ និងអនុវត្តបានប្រសើរជាងមុន។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150" y="4038000"/>
            <a:ext cx="643000" cy="9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19432" l="9151" r="7348" t="19438"/>
          <a:stretch/>
        </p:blipFill>
        <p:spPr>
          <a:xfrm>
            <a:off x="1060450" y="0"/>
            <a:ext cx="4056225" cy="16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1250" y="198950"/>
            <a:ext cx="945700" cy="1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161999" y="351325"/>
            <a:ext cx="2179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ចំណងបើកម្មវីធី </a:t>
            </a:r>
            <a:endParaRPr sz="1900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(Application Title)</a:t>
            </a:r>
            <a:endParaRPr sz="18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2434175" y="941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25"/>
            <a:ext cx="1060451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19432" l="9151" r="7348" t="19438"/>
          <a:stretch/>
        </p:blipFill>
        <p:spPr>
          <a:xfrm>
            <a:off x="1060450" y="0"/>
            <a:ext cx="4056225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863750" y="308200"/>
            <a:ext cx="2779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គោលបំណងនៃកម្មវិធី</a:t>
            </a:r>
            <a:r>
              <a:rPr lang="en" sz="1500">
                <a:highlight>
                  <a:srgbClr val="FFF2CC"/>
                </a:highlight>
              </a:rPr>
              <a:t> </a:t>
            </a:r>
            <a:endParaRPr b="1" sz="1500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rgbClr val="FFF2CC"/>
                </a:highlight>
              </a:rPr>
              <a:t>  </a:t>
            </a:r>
            <a:r>
              <a:rPr b="1" lang="en" sz="1800">
                <a:highlight>
                  <a:srgbClr val="FFF2CC"/>
                </a:highlight>
              </a:rPr>
              <a:t>(Project Objective)</a:t>
            </a:r>
            <a:endParaRPr b="1" sz="1800">
              <a:highlight>
                <a:srgbClr val="FFF2CC"/>
              </a:highlight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96300" y="1557500"/>
            <a:ext cx="8627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គម្រោងនេះមានបំណងក្នុងការបង្កើតកម្មវិធីមួយប្រើប្រាស់ភាសា </a:t>
            </a:r>
            <a:r>
              <a:rPr lang="en" sz="1700">
                <a:highlight>
                  <a:srgbClr val="FFFF00"/>
                </a:highlight>
                <a:latin typeface="Siemreap"/>
                <a:ea typeface="Siemreap"/>
                <a:cs typeface="Siemreap"/>
                <a:sym typeface="Siemreap"/>
              </a:rPr>
              <a:t>Python 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និង </a:t>
            </a:r>
            <a:r>
              <a:rPr lang="en" sz="1700">
                <a:highlight>
                  <a:srgbClr val="FFFF00"/>
                </a:highlight>
                <a:latin typeface="Siemreap"/>
                <a:ea typeface="Siemreap"/>
                <a:cs typeface="Siemreap"/>
                <a:sym typeface="Siemreap"/>
              </a:rPr>
              <a:t>PyQt6 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ដែលអាចឲ្យអ្នកប្រើបញ្ចូលចំណងជើងមេរៀន ឬ ឯកសារដែលផ្ទុកជាfile (PDF, Word, ឬ Text) វានឹងបង្កើតសំណួរ និងចម្លើយដោយស្វ័យប្រវត្តិ ដោយផ្អែកលើខ្លឹមសារមេរៀនដែលបានផ្តល់ ដោយប្រើបច្ចេកវិទ្យា AI។ គោលដៅនៃកម្មវិធីគឺដើម្បីជួយសិស្សអាចរ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ៀន </a:t>
            </a:r>
            <a:r>
              <a:rPr lang="en" sz="1700">
                <a:latin typeface="Siemreap"/>
                <a:ea typeface="Siemreap"/>
                <a:cs typeface="Siemreap"/>
                <a:sym typeface="Siemreap"/>
              </a:rPr>
              <a:t>ឬរៀបចំសំណួរត្រៀមប្រលងបានងាយស្រួល និងរហ័ស។ កម្មវិធីនេះនឹងជួយពង្រឹងការសិក្សានិងការអនុវត្តន៍បានល្អប្រសើរជាងមុនតាមរយៈការបង្កើតសំណួរដែលពាក់ព័ន្ធទៅនឹងមេរៀន។</a:t>
            </a:r>
            <a:endParaRPr sz="1700"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6525" y="2957000"/>
            <a:ext cx="1187475" cy="11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1060450" y="0"/>
            <a:ext cx="4056225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863750" y="308200"/>
            <a:ext cx="2752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បច្ចេកវិទ្យាដែលប្រើ </a:t>
            </a:r>
            <a:r>
              <a:rPr b="1" lang="en" sz="18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(Technologies Used)</a:t>
            </a:r>
            <a:endParaRPr b="1" sz="1500">
              <a:highlight>
                <a:srgbClr val="FFF2CC"/>
              </a:highlight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0" y="238725"/>
            <a:ext cx="1060451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700" y="1432975"/>
            <a:ext cx="7662326" cy="3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684875" y="2214050"/>
            <a:ext cx="639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. </a:t>
            </a:r>
            <a:r>
              <a:rPr b="1" lang="en" sz="1800">
                <a:solidFill>
                  <a:schemeClr val="dk1"/>
                </a:solidFill>
              </a:rPr>
              <a:t>Backend Language	</a:t>
            </a:r>
            <a:r>
              <a:rPr lang="en" sz="1800">
                <a:solidFill>
                  <a:schemeClr val="dk1"/>
                </a:solidFill>
              </a:rPr>
              <a:t>:	 Python3.10+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. </a:t>
            </a:r>
            <a:r>
              <a:rPr b="1" lang="en" sz="1800">
                <a:solidFill>
                  <a:schemeClr val="dk1"/>
                </a:solidFill>
              </a:rPr>
              <a:t>GUI Framework</a:t>
            </a:r>
            <a:r>
              <a:rPr lang="en" sz="1800">
                <a:solidFill>
                  <a:schemeClr val="dk1"/>
                </a:solidFill>
              </a:rPr>
              <a:t>		:       PyQt6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. </a:t>
            </a:r>
            <a:r>
              <a:rPr b="1" lang="en" sz="1800">
                <a:solidFill>
                  <a:schemeClr val="dk1"/>
                </a:solidFill>
              </a:rPr>
              <a:t>AI / NLP</a:t>
            </a:r>
            <a:r>
              <a:rPr lang="en" sz="1800">
                <a:solidFill>
                  <a:schemeClr val="dk1"/>
                </a:solidFill>
              </a:rPr>
              <a:t>			:       OpenAI AP</a:t>
            </a:r>
            <a:r>
              <a:rPr lang="en" sz="1800">
                <a:solidFill>
                  <a:schemeClr val="dk1"/>
                </a:solidFill>
              </a:rPr>
              <a:t>I </a:t>
            </a:r>
            <a:r>
              <a:rPr lang="en" sz="1800">
                <a:solidFill>
                  <a:schemeClr val="dk1"/>
                </a:solidFill>
              </a:rPr>
              <a:t>(GPT-4 or GPT-3.5),</a:t>
            </a:r>
            <a:endParaRPr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or HuggingFace Transformers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.</a:t>
            </a:r>
            <a:r>
              <a:rPr b="1" lang="en" sz="1800">
                <a:solidFill>
                  <a:schemeClr val="dk1"/>
                </a:solidFill>
              </a:rPr>
              <a:t> Optional Database</a:t>
            </a:r>
            <a:r>
              <a:rPr lang="en" sz="1800">
                <a:solidFill>
                  <a:schemeClr val="dk1"/>
                </a:solidFill>
              </a:rPr>
              <a:t>    :      SQLite or local JSON for Q&amp;A</a:t>
            </a:r>
            <a:endParaRPr sz="1800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strorage 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0150" y="399225"/>
            <a:ext cx="1220800" cy="13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1018100" y="1"/>
            <a:ext cx="3553900" cy="12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365338" y="159250"/>
            <a:ext cx="2752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មុខងារសំខាន់ៗនសកម្មវិធី</a:t>
            </a: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        </a:t>
            </a:r>
            <a:r>
              <a:rPr b="1" lang="en" sz="18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(Main Feature)</a:t>
            </a:r>
            <a:endParaRPr b="1" sz="1500">
              <a:highlight>
                <a:srgbClr val="FFF2CC"/>
              </a:highlight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875"/>
            <a:ext cx="1060451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550" y="36867"/>
            <a:ext cx="1060450" cy="13329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" name="Google Shape;124;p19"/>
          <p:cNvGraphicFramePr/>
          <p:nvPr/>
        </p:nvGraphicFramePr>
        <p:xfrm>
          <a:off x="477450" y="13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{EA54CE5D-1007-426C-833A-BACDD90940D8}</a:tableStyleId>
              </a:tblPr>
              <a:tblGrid>
                <a:gridCol w="639350"/>
                <a:gridCol w="2131075"/>
                <a:gridCol w="5114600"/>
              </a:tblGrid>
              <a:tr h="42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ល.រ</a:t>
                      </a:r>
                      <a:endParaRPr b="1"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មុខងារ</a:t>
                      </a:r>
                      <a:endParaRPr b="1"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ពិពណ៏នា</a:t>
                      </a:r>
                      <a:endParaRPr b="1"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១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 បញ្ចូលឯកសារ 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ជ្រើសរើសឯកសារជា txt, pdf, ឬ docx ដើម្បីបញ្ចូនអោយ AI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7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២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​បង្កើតសំណួរដោយ AI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ប្រើបច្ចេកវិទ្យា AI​​ បង្កើតសំណួរដែលសមស្របទៅនឹងមាតិកា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</a:tr>
              <a:tr h="42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៣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បង្ហាញ Q&amp;A 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បង្ហាញQ&amp;Aលើផ្ទាំងកម្មវិធីដោយមានរចនាបទងាយស្រួលមើល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</a:tr>
              <a:tr h="57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៤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រក្សាទុក Q&amp;A 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អ្នកប្រើអាចរក្សាទុកសំណួរនិងចម្លើយជាឯកសារ .txt ឬ .pdf</a:t>
                      </a:r>
                      <a:endParaRPr b="1"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</a:tr>
              <a:tr h="42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៥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ប្រវត្តិការប្រើប្រាស់ 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Khmer"/>
                          <a:ea typeface="Khmer"/>
                          <a:cs typeface="Khmer"/>
                          <a:sym typeface="Khmer"/>
                        </a:rPr>
                        <a:t>រក្សាទុកនូវសំណួរនិងចម្លើយដែលធ្លាប់បានបង្កើត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</a:tr>
              <a:tr h="59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hmer"/>
                          <a:ea typeface="Khmer"/>
                          <a:cs typeface="Khmer"/>
                          <a:sym typeface="Khmer"/>
                        </a:rPr>
                        <a:t>៧</a:t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hmer"/>
                          <a:ea typeface="Khmer"/>
                          <a:cs typeface="Khmer"/>
                          <a:sym typeface="Khmer"/>
                        </a:rPr>
                        <a:t>លំហាត់តេស្ត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hmer"/>
                          <a:ea typeface="Khmer"/>
                          <a:cs typeface="Khmer"/>
                          <a:sym typeface="Khmer"/>
                        </a:rPr>
                        <a:t>ធ្វើតេស្តសំណួរដែលបានបង្កើតនិងទទួលពិន្ទុដោយស្វ័យប្រវត្តិ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Khmer"/>
                        <a:ea typeface="Khmer"/>
                        <a:cs typeface="Khmer"/>
                        <a:sym typeface="Khmer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1384450" y="-45975"/>
            <a:ext cx="4056225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829375" y="238725"/>
            <a:ext cx="319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មុខងារ AI ដែលបានបញ្ចូល</a:t>
            </a: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        </a:t>
            </a:r>
            <a:r>
              <a:rPr lang="en" sz="18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(AI Functionality)</a:t>
            </a:r>
            <a:endParaRPr sz="1500">
              <a:highlight>
                <a:srgbClr val="FFF2CC"/>
              </a:highlight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725"/>
            <a:ext cx="1060451" cy="1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475125" y="1566350"/>
            <a:ext cx="8553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🔹 បម្លែងអត្ថបទជាសំណួរឬ ការបង្តើតសំណួរ (Text-to-Question Generation):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AI នឹងប្រើ NLP (Natural Language Processing) ដើម្បីយល់អត្ថន័យនៃអត្ថបទឬឯកសារ ហើយបង្កើតសំណួរដែលទាក់ទងនឹងមាតិកានោះ។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🔹 បង្កើតចម្លើយ (Answer Generation): ប្រសិនបើអ្នកប្រើចង់បានចម្លើយផងដែរ AI នឹងបញ្ចេញចម្លើយត្រឹមត្រូវសម្រាប់សំណួរដែលបានបង្កើត។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125" y="3747225"/>
            <a:ext cx="1200650" cy="1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19432" l="9151" r="7348" t="19438"/>
          <a:stretch/>
        </p:blipFill>
        <p:spPr>
          <a:xfrm>
            <a:off x="1018100" y="0"/>
            <a:ext cx="4056225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585151" y="297600"/>
            <a:ext cx="2936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2CC"/>
                </a:highlight>
                <a:latin typeface="Siemreap"/>
                <a:ea typeface="Siemreap"/>
                <a:cs typeface="Siemreap"/>
                <a:sym typeface="Siemreap"/>
              </a:rPr>
              <a:t>លក្ខណៈពិសេសនៃកម្មវិធី (Special Features)</a:t>
            </a:r>
            <a:endParaRPr sz="1500">
              <a:highlight>
                <a:srgbClr val="FFF2CC"/>
              </a:highlight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725"/>
            <a:ext cx="1060451" cy="1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751400" y="1545175"/>
            <a:ext cx="8299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 </a:t>
            </a:r>
            <a:r>
              <a:rPr b="1" lang="en" sz="1800">
                <a:highlight>
                  <a:srgbClr val="EAD1DC"/>
                </a:highlight>
                <a:latin typeface="Siemreap"/>
                <a:ea typeface="Siemreap"/>
                <a:cs typeface="Siemreap"/>
                <a:sym typeface="Siemreap"/>
              </a:rPr>
              <a:t>បញ្ចូលអត្ថបទឬឯកសារ (Text or File Upload):</a:t>
            </a:r>
            <a:endParaRPr b="1" sz="1800">
              <a:highlight>
                <a:srgbClr val="EAD1D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អ្នកប្រើអាចបញ្ចូលពាក្យ ឬឯកសារដូចជា PDF, DOCX, TXT។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iemreap"/>
              <a:buChar char="➔"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 </a:t>
            </a:r>
            <a:r>
              <a:rPr b="1" lang="en" sz="1800">
                <a:highlight>
                  <a:srgbClr val="EAD1DC"/>
                </a:highlight>
                <a:latin typeface="Siemreap"/>
                <a:ea typeface="Siemreap"/>
                <a:cs typeface="Siemreap"/>
                <a:sym typeface="Siemreap"/>
              </a:rPr>
              <a:t>បង្កើតសំណួរចំនួន ១០ (Generate 10 Questions):</a:t>
            </a:r>
            <a:endParaRPr b="1" sz="1800">
              <a:highlight>
                <a:srgbClr val="EAD1D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កម្មវិធីនឹងបង្កើតសំណួរចំនួន ១០ ដែលមានទំនាក់ទំនងជាមួយមាតិកា។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iemreap"/>
              <a:buChar char="➔"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 </a:t>
            </a:r>
            <a:r>
              <a:rPr b="1" lang="en" sz="1800">
                <a:highlight>
                  <a:srgbClr val="EAD1DC"/>
                </a:highlight>
                <a:latin typeface="Siemreap"/>
                <a:ea typeface="Siemreap"/>
                <a:cs typeface="Siemreap"/>
                <a:sym typeface="Siemreap"/>
              </a:rPr>
              <a:t>បង្ហាញចម្លើយនៃសំណួរ (Optional Answers):</a:t>
            </a:r>
            <a:endParaRPr b="1" sz="1800">
              <a:highlight>
                <a:srgbClr val="EAD1D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អ្នកអាចទទួលចម្លើយពីការបង្ដើតសំណួរ។</a:t>
            </a:r>
            <a:endParaRPr b="1" sz="1800">
              <a:highlight>
                <a:srgbClr val="EAD1D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iemreap"/>
              <a:buChar char="➔"/>
            </a:pPr>
            <a:r>
              <a:rPr b="1" lang="en" sz="1800">
                <a:highlight>
                  <a:srgbClr val="EAD1DC"/>
                </a:highlight>
                <a:latin typeface="Siemreap"/>
                <a:ea typeface="Siemreap"/>
                <a:cs typeface="Siemreap"/>
                <a:sym typeface="Siemreap"/>
              </a:rPr>
              <a:t> អាចរក្សាទុកឯកសារ Q&amp;A (Export/Save Q&amp;A):</a:t>
            </a:r>
            <a:endParaRPr b="1" sz="1800">
              <a:highlight>
                <a:srgbClr val="EAD1DC"/>
              </a:highlight>
              <a:latin typeface="Siemreap"/>
              <a:ea typeface="Siemreap"/>
              <a:cs typeface="Siemreap"/>
              <a:sym typeface="Siemre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iemreap"/>
                <a:ea typeface="Siemreap"/>
                <a:cs typeface="Siemreap"/>
                <a:sym typeface="Siemreap"/>
              </a:rPr>
              <a:t>អ្នកប្រើអាចបញ្ចេញ Q&amp;A ជា PDF ឬរក្សាទុកក្នុងប្រព័ន្ធ។</a:t>
            </a:r>
            <a:endParaRPr sz="1800">
              <a:latin typeface="Siemreap"/>
              <a:ea typeface="Siemreap"/>
              <a:cs typeface="Siemreap"/>
              <a:sym typeface="Siemreap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375" y="770725"/>
            <a:ext cx="1629850" cy="16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